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59" r:id="rId6"/>
    <p:sldId id="262" r:id="rId7"/>
    <p:sldId id="264" r:id="rId8"/>
    <p:sldId id="265" r:id="rId9"/>
    <p:sldId id="266" r:id="rId10"/>
    <p:sldId id="267" r:id="rId11"/>
    <p:sldId id="271" r:id="rId12"/>
    <p:sldId id="268" r:id="rId13"/>
    <p:sldId id="279" r:id="rId14"/>
    <p:sldId id="272" r:id="rId15"/>
    <p:sldId id="275" r:id="rId16"/>
    <p:sldId id="276" r:id="rId17"/>
    <p:sldId id="278" r:id="rId18"/>
    <p:sldId id="277" r:id="rId19"/>
    <p:sldId id="274" r:id="rId20"/>
    <p:sldId id="273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3EC0C-4774-4B78-8C14-D607CD0D3FFD}" v="1" dt="2019-11-19T00:49:17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A8CE9-3B50-46FE-AA3C-E3684961A680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3E15D-74F2-4215-B827-672C016122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388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03F56C-CF8D-4114-9CA8-937198D69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02CEF97-B466-4321-A767-8C4CEB6FC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494189-C083-4060-813B-9D5450A7A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FD1AAB5-C8E9-400E-88CD-8C1E17B2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23CE00-FAE5-49E4-BACE-47610705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156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9291A8-A06B-4100-94C3-2A371F4D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27DCA1D-03D2-4717-A93C-5A649B78E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11A3DE-2005-4609-8779-0ED8977F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A17528-850C-426E-9471-5B6A89BAD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CF7054-E022-4D91-945E-9E9B2F86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161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5A2EAAF-2F5F-47F1-AFE2-179D711A87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4C86757-6FA5-4CC0-8CD1-6268001247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D6072D-3F81-4327-BB1F-21F0DF09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E2D3CA-52C0-4931-9CC1-82E9D1FEC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3C67D5-A099-4511-8183-12FE0931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663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AA7A9C-54B7-4D37-888C-8657DA43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CC7CB9-5BF1-4BBB-9986-83F74B486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561C6B-F18E-46B5-B25F-D1CDF196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4FAE8A-3DAE-4F2D-87B4-3BE085ECA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C05C83-AB48-4CD0-97D1-5A054EB86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530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82EE9-AFA6-4891-AE6A-DA05B04A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097141F-9579-4ECE-ABA2-049B4D2E0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BB59E-3FF2-47A3-AEA8-44CA9B02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869956-7542-4434-B779-B45B774E2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FF8A87-0631-4CC2-B5E6-85FC9841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28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FA13D-BD77-45E2-89FD-A433CA954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1C1C94-A9C8-4501-B55F-BA97695C2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9176EB-65EA-49C5-814F-330EBDB4C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4B1CC1-D701-47B5-B7D2-3C157C5A1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90B4F1B-CFB1-4099-BD5F-7A64E54B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9FF7BE-DCDE-429A-B69D-12326153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17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9C7FA-D732-459F-9219-6D02F633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2FAEE6-C389-4554-A9F1-9231274E2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D2AB88-D9D0-47F7-B5EB-7BFECAAD2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4A50A5F-FBC0-46CE-803C-57AECC72A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7B9C36D-5AE6-4863-BAFE-D00F69BEF1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13B0DD8-6296-44CA-8BAA-0D856E893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FF7E069-E2D3-4A78-90C4-791A03C2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47417E4-BFD5-4A6B-ABA3-3570DA6B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551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CAF96B-3C0D-4A2F-B657-7A569B173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EB31C1-FCD3-4303-A94E-106BB0A4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880035-2042-4746-A38B-4FBD79FB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BB73ED-38B7-499C-9C9E-090EA0DB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588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3C3FAC-F619-49A4-BF90-9E361A38C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428F237-8053-4E32-995C-B3F4BBD4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B244CF-1153-418B-97EA-D4AF3C54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1842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C09B7-061F-4112-8179-7DE513B1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D886A-7229-4101-A0AA-3D648A523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3809EF-8941-44CE-9F0D-AC613B78C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F3A0D6-B0A8-4D50-88F3-E87B85F5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8F3DA4-4C97-4F92-8EEA-D74BACC56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CB6221-08F3-450C-B903-A464510A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203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095494-E6D1-4518-8577-3E1FCC5CB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8B45615-E3C4-42CB-ACF5-AE5A0B7198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56F1BF-6C1D-4CEC-B371-095826EB8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82144D-287B-461D-8E65-01F0CF9E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52DBF2A-1533-418B-B8FF-79D077BAA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07415C-B7A2-4EE6-A4AC-A171E96D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3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9558C5D-30E6-422F-9ED3-4BA81F1D4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4870C1-3D4F-4E8C-8DBC-4D576D211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642C02-1DBB-4B78-ACFB-AED27B0D7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DE611-D9AD-4D61-8B7A-76E25922934D}" type="datetimeFigureOut">
              <a:rPr lang="en-CA" smtClean="0"/>
              <a:t>18/11/2019</a:t>
            </a:fld>
            <a:endParaRPr lang="en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971276-EEED-4234-BCDD-20C743C8D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657CCC-9F02-4D4B-B349-77F735257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00847-4C1B-40CC-9968-FDFCE2DA4D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9443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lockbox@lockbox.c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245143/number-of-online-buyers-in-canada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ista.com/statistics/436978/online-purchases-made-category-canada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FD82A-0A4E-4353-AE32-0925083F8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B15183-DFFF-4FDC-BC70-6E7AF7AE3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CA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F8C9660-CAD9-4D03-B757-9FE0BCB66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2A98914-90C8-462B-8204-67ABCCD08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23" y="1219199"/>
            <a:ext cx="5334955" cy="599122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9D30659-494F-4DC7-90BE-75BF736175E3}"/>
              </a:ext>
            </a:extLst>
          </p:cNvPr>
          <p:cNvSpPr txBox="1"/>
          <p:nvPr/>
        </p:nvSpPr>
        <p:spPr>
          <a:xfrm>
            <a:off x="0" y="0"/>
            <a:ext cx="121920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>
                <a:solidFill>
                  <a:schemeClr val="bg1"/>
                </a:solidFill>
                <a:latin typeface="Righteous" panose="02010506000000020000" pitchFamily="2" charset="0"/>
              </a:rPr>
              <a:t>lockbox</a:t>
            </a:r>
          </a:p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080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DA87748-1C85-4FE6-8FDB-7C4E8799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EA5342-7243-43D8-80B1-5E2B10B70690}"/>
              </a:ext>
            </a:extLst>
          </p:cNvPr>
          <p:cNvSpPr txBox="1"/>
          <p:nvPr/>
        </p:nvSpPr>
        <p:spPr>
          <a:xfrm>
            <a:off x="424873" y="230909"/>
            <a:ext cx="7762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Competition</a:t>
            </a:r>
          </a:p>
        </p:txBody>
      </p:sp>
    </p:spTree>
    <p:extLst>
      <p:ext uri="{BB962C8B-B14F-4D97-AF65-F5344CB8AC3E}">
        <p14:creationId xmlns:p14="http://schemas.microsoft.com/office/powerpoint/2010/main" val="93916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09BB70C-B609-4D7E-ACE5-925A11F52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1B7D1A5-4C0B-4B55-8231-ECF9D556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343" y="1499151"/>
            <a:ext cx="9108213" cy="53588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AA332F5-5F25-4540-8C6E-3B36D4E48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085" y="255757"/>
            <a:ext cx="4340728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9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8028C6E-5A97-4746-AC37-C25828B2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94" y="28652"/>
            <a:ext cx="6550212" cy="13524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A80E4F4-4754-4705-85C8-2590046D0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419225"/>
            <a:ext cx="121920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0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FBD182E-BA70-40DE-9953-EC76DF1D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ABADF5F-97D2-45FE-AEBD-579D64B5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39" y="1163058"/>
            <a:ext cx="6108721" cy="603556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8C11283-FBDA-4063-9221-A9D8932F2420}"/>
              </a:ext>
            </a:extLst>
          </p:cNvPr>
          <p:cNvSpPr txBox="1"/>
          <p:nvPr/>
        </p:nvSpPr>
        <p:spPr>
          <a:xfrm>
            <a:off x="0" y="18288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8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we are better</a:t>
            </a:r>
          </a:p>
        </p:txBody>
      </p:sp>
    </p:spTree>
    <p:extLst>
      <p:ext uri="{BB962C8B-B14F-4D97-AF65-F5344CB8AC3E}">
        <p14:creationId xmlns:p14="http://schemas.microsoft.com/office/powerpoint/2010/main" val="2086657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DF48991-3CFA-4CB1-8DD9-8EBAF829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306" y="874712"/>
            <a:ext cx="9555387" cy="61245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81BE9B0-20A5-469B-9A29-8209B574A1E7}"/>
              </a:ext>
            </a:extLst>
          </p:cNvPr>
          <p:cNvSpPr txBox="1"/>
          <p:nvPr/>
        </p:nvSpPr>
        <p:spPr>
          <a:xfrm>
            <a:off x="1" y="0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 Analysis</a:t>
            </a:r>
          </a:p>
        </p:txBody>
      </p:sp>
    </p:spTree>
    <p:extLst>
      <p:ext uri="{BB962C8B-B14F-4D97-AF65-F5344CB8AC3E}">
        <p14:creationId xmlns:p14="http://schemas.microsoft.com/office/powerpoint/2010/main" val="3828569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BF12A39-1F9B-489E-9DD4-E89038F681C3}"/>
              </a:ext>
            </a:extLst>
          </p:cNvPr>
          <p:cNvSpPr txBox="1"/>
          <p:nvPr/>
        </p:nvSpPr>
        <p:spPr>
          <a:xfrm>
            <a:off x="71120" y="91440"/>
            <a:ext cx="4297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32D98CE-BEE2-4FD9-A157-6B0E4FB58571}"/>
              </a:ext>
            </a:extLst>
          </p:cNvPr>
          <p:cNvSpPr txBox="1"/>
          <p:nvPr/>
        </p:nvSpPr>
        <p:spPr>
          <a:xfrm>
            <a:off x="7426960" y="91440"/>
            <a:ext cx="4988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</a:t>
            </a:r>
          </a:p>
        </p:txBody>
      </p:sp>
    </p:spTree>
    <p:extLst>
      <p:ext uri="{BB962C8B-B14F-4D97-AF65-F5344CB8AC3E}">
        <p14:creationId xmlns:p14="http://schemas.microsoft.com/office/powerpoint/2010/main" val="147775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C6A8F69-9E4B-406D-9EEF-5A452264C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0" cy="6857999"/>
          </a:xfrm>
          <a:prstGeom prst="rect">
            <a:avLst/>
          </a:prstGeom>
        </p:spPr>
      </p:pic>
      <p:pic>
        <p:nvPicPr>
          <p:cNvPr id="1030" name="Picture 6" descr="https://lh5.googleusercontent.com/lyk9TpjaTcG2jAEwlxf3OXGt5mFzwn3OT1-pnd_LausNJjNoWpydtzKz4tIAqQrN2f9LOvVqrgbAnoGiXF6_Wxwai1XaxqC50_xwthIGcmKOSSfh7WNV3Lc9ZbRYUI42UsFMSnXq">
            <a:extLst>
              <a:ext uri="{FF2B5EF4-FFF2-40B4-BE49-F238E27FC236}">
                <a16:creationId xmlns:a16="http://schemas.microsoft.com/office/drawing/2014/main" id="{4971AAFF-F047-4FA8-A869-7D9453916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004" y="907252"/>
            <a:ext cx="6787992" cy="50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AC3D422-5BCE-415C-AE56-81D4703F7081}"/>
              </a:ext>
            </a:extLst>
          </p:cNvPr>
          <p:cNvSpPr txBox="1"/>
          <p:nvPr/>
        </p:nvSpPr>
        <p:spPr>
          <a:xfrm>
            <a:off x="3901440" y="6219708"/>
            <a:ext cx="991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(See sources slide for sourcing)</a:t>
            </a:r>
          </a:p>
        </p:txBody>
      </p:sp>
    </p:spTree>
    <p:extLst>
      <p:ext uri="{BB962C8B-B14F-4D97-AF65-F5344CB8AC3E}">
        <p14:creationId xmlns:p14="http://schemas.microsoft.com/office/powerpoint/2010/main" val="3116124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4C98BF3-27A5-4233-8927-8669FBE04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B22A8C9-8DBC-46B2-8FB8-97917E390055}"/>
              </a:ext>
            </a:extLst>
          </p:cNvPr>
          <p:cNvSpPr txBox="1"/>
          <p:nvPr/>
        </p:nvSpPr>
        <p:spPr>
          <a:xfrm>
            <a:off x="142240" y="172720"/>
            <a:ext cx="350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4.2 million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23335A0-4672-49CA-8E3C-0BB5FBB88444}"/>
              </a:ext>
            </a:extLst>
          </p:cNvPr>
          <p:cNvSpPr txBox="1"/>
          <p:nvPr/>
        </p:nvSpPr>
        <p:spPr>
          <a:xfrm>
            <a:off x="9667240" y="4795520"/>
            <a:ext cx="2524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11%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E177DC-0425-484A-9254-01E1A3F6B35F}"/>
              </a:ext>
            </a:extLst>
          </p:cNvPr>
          <p:cNvSpPr txBox="1"/>
          <p:nvPr/>
        </p:nvSpPr>
        <p:spPr>
          <a:xfrm>
            <a:off x="284480" y="5697805"/>
            <a:ext cx="280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(See sources slide for sourcing)</a:t>
            </a:r>
          </a:p>
        </p:txBody>
      </p:sp>
    </p:spTree>
    <p:extLst>
      <p:ext uri="{BB962C8B-B14F-4D97-AF65-F5344CB8AC3E}">
        <p14:creationId xmlns:p14="http://schemas.microsoft.com/office/powerpoint/2010/main" val="260794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00B83F5F-D2D5-4113-8ADE-730C8447D21B}"/>
              </a:ext>
            </a:extLst>
          </p:cNvPr>
          <p:cNvSpPr txBox="1"/>
          <p:nvPr/>
        </p:nvSpPr>
        <p:spPr>
          <a:xfrm>
            <a:off x="0" y="0"/>
            <a:ext cx="6471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Population : ~1,000,000</a:t>
            </a:r>
            <a:endParaRPr lang="en-CA" sz="72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259F63-2841-4EB1-9704-1DFD694B6CA2}"/>
              </a:ext>
            </a:extLst>
          </p:cNvPr>
          <p:cNvSpPr txBox="1"/>
          <p:nvPr/>
        </p:nvSpPr>
        <p:spPr>
          <a:xfrm>
            <a:off x="772160" y="4531360"/>
            <a:ext cx="11541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~$550,000 to $650,000$ net revenue</a:t>
            </a:r>
          </a:p>
        </p:txBody>
      </p:sp>
    </p:spTree>
    <p:extLst>
      <p:ext uri="{BB962C8B-B14F-4D97-AF65-F5344CB8AC3E}">
        <p14:creationId xmlns:p14="http://schemas.microsoft.com/office/powerpoint/2010/main" val="416921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2065E4-25A0-4DF8-B6D7-66053C5C4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E7A5B4-B8F9-4EB7-9085-CAD8753FA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45" y="1634437"/>
            <a:ext cx="2978111" cy="33439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54AC39-F8C7-4F1A-A03C-4CE790C55967}"/>
              </a:ext>
            </a:extLst>
          </p:cNvPr>
          <p:cNvSpPr txBox="1"/>
          <p:nvPr/>
        </p:nvSpPr>
        <p:spPr>
          <a:xfrm>
            <a:off x="0" y="531803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https://lockbox.web.app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DB16F6-2144-4529-B5DA-F6969D7001CD}"/>
              </a:ext>
            </a:extLst>
          </p:cNvPr>
          <p:cNvSpPr/>
          <p:nvPr/>
        </p:nvSpPr>
        <p:spPr>
          <a:xfrm>
            <a:off x="427621" y="32389"/>
            <a:ext cx="1133675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9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Visit Our Website!</a:t>
            </a:r>
          </a:p>
        </p:txBody>
      </p:sp>
    </p:spTree>
    <p:extLst>
      <p:ext uri="{BB962C8B-B14F-4D97-AF65-F5344CB8AC3E}">
        <p14:creationId xmlns:p14="http://schemas.microsoft.com/office/powerpoint/2010/main" val="116526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885366-0306-4D08-B13C-D3B3ED61E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971550"/>
            <a:ext cx="7352539" cy="540638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763663-5FB9-4D90-AE58-3E153EBAC450}"/>
              </a:ext>
            </a:extLst>
          </p:cNvPr>
          <p:cNvSpPr txBox="1"/>
          <p:nvPr/>
        </p:nvSpPr>
        <p:spPr>
          <a:xfrm>
            <a:off x="1010411" y="1536174"/>
            <a:ext cx="3200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</a:t>
            </a:r>
            <a:r>
              <a:rPr lang="en-CA" sz="6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was lockbox created?</a:t>
            </a:r>
          </a:p>
        </p:txBody>
      </p:sp>
    </p:spTree>
    <p:extLst>
      <p:ext uri="{BB962C8B-B14F-4D97-AF65-F5344CB8AC3E}">
        <p14:creationId xmlns:p14="http://schemas.microsoft.com/office/powerpoint/2010/main" val="567550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AA2B901-70B1-4311-9F9E-E17E5FFAB3CF}"/>
              </a:ext>
            </a:extLst>
          </p:cNvPr>
          <p:cNvSpPr txBox="1"/>
          <p:nvPr/>
        </p:nvSpPr>
        <p:spPr>
          <a:xfrm>
            <a:off x="2763520" y="1137920"/>
            <a:ext cx="7721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5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team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7C0431-90C8-4521-BCE8-358C1D9F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8920CAF-B20F-406B-ADD2-97D463F8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683" y="1482908"/>
            <a:ext cx="4604633" cy="516987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A174B31-F361-4CFB-BB31-A9D79CC987C5}"/>
              </a:ext>
            </a:extLst>
          </p:cNvPr>
          <p:cNvSpPr txBox="1"/>
          <p:nvPr/>
        </p:nvSpPr>
        <p:spPr>
          <a:xfrm>
            <a:off x="0" y="142875"/>
            <a:ext cx="1219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63836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DC14009-4136-41B7-B770-814E18341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A16ECBB-D8FC-4B31-93E2-CEDD5DB5E0DA}"/>
              </a:ext>
            </a:extLst>
          </p:cNvPr>
          <p:cNvSpPr txBox="1"/>
          <p:nvPr/>
        </p:nvSpPr>
        <p:spPr>
          <a:xfrm>
            <a:off x="0" y="254000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 us!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79D36FE-7FF9-4B85-9516-31E08249C1A9}"/>
              </a:ext>
            </a:extLst>
          </p:cNvPr>
          <p:cNvSpPr txBox="1"/>
          <p:nvPr/>
        </p:nvSpPr>
        <p:spPr>
          <a:xfrm>
            <a:off x="0" y="2456121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info@lockbox.ca</a:t>
            </a:r>
            <a:endParaRPr lang="en-CA" sz="7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CA" sz="7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(613)-354-LOCK</a:t>
            </a:r>
          </a:p>
        </p:txBody>
      </p:sp>
    </p:spTree>
    <p:extLst>
      <p:ext uri="{BB962C8B-B14F-4D97-AF65-F5344CB8AC3E}">
        <p14:creationId xmlns:p14="http://schemas.microsoft.com/office/powerpoint/2010/main" val="1829073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91C67EA-3852-4E7C-BED8-EF5B751B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AA18928-86AF-4E9C-8806-2654122B4CF0}"/>
              </a:ext>
            </a:extLst>
          </p:cNvPr>
          <p:cNvSpPr txBox="1"/>
          <p:nvPr/>
        </p:nvSpPr>
        <p:spPr>
          <a:xfrm>
            <a:off x="0" y="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8F5FAC-2051-46B9-BE02-45E528DA3CE3}"/>
              </a:ext>
            </a:extLst>
          </p:cNvPr>
          <p:cNvSpPr txBox="1"/>
          <p:nvPr/>
        </p:nvSpPr>
        <p:spPr>
          <a:xfrm>
            <a:off x="0" y="221599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https://www.statista.com/statistics/245143/number-of-online-buyers-in-canada/</a:t>
            </a:r>
            <a:endParaRPr lang="en-CA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CA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CA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https://www.statista.com/statistics/436978/online-purchases-made-category-canada/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43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ECDCBA1-E129-49B1-90B0-FEAC5E28E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CD6D1F0-EBFD-4952-93E5-B3CB5B4B133F}"/>
              </a:ext>
            </a:extLst>
          </p:cNvPr>
          <p:cNvSpPr txBox="1"/>
          <p:nvPr/>
        </p:nvSpPr>
        <p:spPr>
          <a:xfrm>
            <a:off x="3771900" y="400050"/>
            <a:ext cx="4648200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48471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FDA8F38-7279-4DFA-B5EE-7D843EADF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A19C657-F6AA-4FAB-B97D-38F6B6BE7C06}"/>
              </a:ext>
            </a:extLst>
          </p:cNvPr>
          <p:cNvSpPr txBox="1"/>
          <p:nvPr/>
        </p:nvSpPr>
        <p:spPr>
          <a:xfrm>
            <a:off x="0" y="9588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 Shipments</a:t>
            </a:r>
          </a:p>
        </p:txBody>
      </p:sp>
    </p:spTree>
    <p:extLst>
      <p:ext uri="{BB962C8B-B14F-4D97-AF65-F5344CB8AC3E}">
        <p14:creationId xmlns:p14="http://schemas.microsoft.com/office/powerpoint/2010/main" val="43815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2FB32EB-F149-47B3-87CB-FF893589C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2771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29D39BE-94AF-4D3F-A2A8-991C199D97DA}"/>
              </a:ext>
            </a:extLst>
          </p:cNvPr>
          <p:cNvSpPr txBox="1"/>
          <p:nvPr/>
        </p:nvSpPr>
        <p:spPr>
          <a:xfrm>
            <a:off x="5208731" y="230909"/>
            <a:ext cx="733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Package Theft</a:t>
            </a:r>
          </a:p>
        </p:txBody>
      </p:sp>
    </p:spTree>
    <p:extLst>
      <p:ext uri="{BB962C8B-B14F-4D97-AF65-F5344CB8AC3E}">
        <p14:creationId xmlns:p14="http://schemas.microsoft.com/office/powerpoint/2010/main" val="204439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35DC0C3-2F58-4268-90D9-011018E5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A40ED57-F95B-4986-905C-B1592D9D3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04" y="1160145"/>
            <a:ext cx="6108192" cy="60350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0DA73E-DBD3-4860-AA37-D9D56A67B009}"/>
              </a:ext>
            </a:extLst>
          </p:cNvPr>
          <p:cNvSpPr txBox="1"/>
          <p:nvPr/>
        </p:nvSpPr>
        <p:spPr>
          <a:xfrm>
            <a:off x="1" y="7239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43185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DE4409B-0C05-41C9-93BF-97C420B4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026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B4E25F1-CCBD-47B6-A495-609372760371}"/>
              </a:ext>
            </a:extLst>
          </p:cNvPr>
          <p:cNvSpPr txBox="1"/>
          <p:nvPr/>
        </p:nvSpPr>
        <p:spPr>
          <a:xfrm>
            <a:off x="1781175" y="1598468"/>
            <a:ext cx="7620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 Saving</a:t>
            </a:r>
          </a:p>
        </p:txBody>
      </p:sp>
    </p:spTree>
    <p:extLst>
      <p:ext uri="{BB962C8B-B14F-4D97-AF65-F5344CB8AC3E}">
        <p14:creationId xmlns:p14="http://schemas.microsoft.com/office/powerpoint/2010/main" val="469414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207BA50-C7F1-46C2-B339-7E9B67631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312B4E8-ED4B-43CA-9F33-5B2F8F0375B3}"/>
              </a:ext>
            </a:extLst>
          </p:cNvPr>
          <p:cNvSpPr txBox="1"/>
          <p:nvPr/>
        </p:nvSpPr>
        <p:spPr>
          <a:xfrm>
            <a:off x="1230853" y="295563"/>
            <a:ext cx="9730293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9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Safe </a:t>
            </a:r>
            <a:r>
              <a:rPr lang="en-CA" sz="9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Reliable</a:t>
            </a:r>
            <a:endParaRPr lang="en-CA" sz="96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53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EAD59F4-E01C-492A-9052-0B713E9E7C93}"/>
              </a:ext>
            </a:extLst>
          </p:cNvPr>
          <p:cNvSpPr txBox="1"/>
          <p:nvPr/>
        </p:nvSpPr>
        <p:spPr>
          <a:xfrm>
            <a:off x="19579" y="295563"/>
            <a:ext cx="12152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Affordable</a:t>
            </a:r>
          </a:p>
        </p:txBody>
      </p:sp>
      <p:pic>
        <p:nvPicPr>
          <p:cNvPr id="1026" name="Picture 2" descr="Image result for piggy bank clip art">
            <a:extLst>
              <a:ext uri="{FF2B5EF4-FFF2-40B4-BE49-F238E27FC236}">
                <a16:creationId xmlns:a16="http://schemas.microsoft.com/office/drawing/2014/main" id="{E2341638-7531-4309-8211-8381EE1A2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21" y="2133078"/>
            <a:ext cx="4052358" cy="411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7695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113</Words>
  <Application>Microsoft Office PowerPoint</Application>
  <PresentationFormat>Widescreen</PresentationFormat>
  <Paragraphs>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Righteous</vt:lpstr>
      <vt:lpstr>Tahoma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malek.mjm2@gmail.com</dc:creator>
  <cp:lastModifiedBy>Eric Chen</cp:lastModifiedBy>
  <cp:revision>2</cp:revision>
  <dcterms:created xsi:type="dcterms:W3CDTF">2019-11-04T22:57:34Z</dcterms:created>
  <dcterms:modified xsi:type="dcterms:W3CDTF">2019-11-19T02:19:39Z</dcterms:modified>
</cp:coreProperties>
</file>